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6" r:id="rId1"/>
  </p:sldMasterIdLst>
  <p:sldIdLst>
    <p:sldId id="256" r:id="rId2"/>
    <p:sldId id="271" r:id="rId3"/>
    <p:sldId id="257" r:id="rId4"/>
    <p:sldId id="259" r:id="rId5"/>
    <p:sldId id="258" r:id="rId6"/>
    <p:sldId id="260" r:id="rId7"/>
    <p:sldId id="263" r:id="rId8"/>
    <p:sldId id="262" r:id="rId9"/>
    <p:sldId id="264" r:id="rId10"/>
    <p:sldId id="265" r:id="rId11"/>
    <p:sldId id="268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1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16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27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5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1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4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89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45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1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586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6616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1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380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180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57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D436E-AFC2-4216-9AD5-23F9B8C24D85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ECA5-02EA-41A3-A7B5-181E6AD8F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8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  <p:sldLayoutId id="2147484169" r:id="rId13"/>
    <p:sldLayoutId id="2147484170" r:id="rId14"/>
    <p:sldLayoutId id="2147484171" r:id="rId15"/>
    <p:sldLayoutId id="2147484172" r:id="rId16"/>
    <p:sldLayoutId id="214748417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Georgia" panose="02040502050405020303" pitchFamily="18" charset="0"/>
              </a:rPr>
              <a:t>Создание базы данных</a:t>
            </a:r>
            <a:endParaRPr lang="ru-RU" b="1" dirty="0"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3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dirty="0" smtClean="0"/>
              <a:t>тестирование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69709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789941"/>
              </p:ext>
            </p:extLst>
          </p:nvPr>
        </p:nvGraphicFramePr>
        <p:xfrm>
          <a:off x="431797" y="3467099"/>
          <a:ext cx="11531605" cy="1809402"/>
        </p:xfrm>
        <a:graphic>
          <a:graphicData uri="http://schemas.openxmlformats.org/drawingml/2006/table">
            <a:tbl>
              <a:tblPr firstRow="1" firstCol="1" bandRow="1"/>
              <a:tblGrid>
                <a:gridCol w="1152543"/>
                <a:gridCol w="1152543"/>
                <a:gridCol w="1152543"/>
                <a:gridCol w="1152543"/>
                <a:gridCol w="1152543"/>
                <a:gridCol w="1153778"/>
                <a:gridCol w="1153778"/>
                <a:gridCol w="1153778"/>
                <a:gridCol w="1153778"/>
                <a:gridCol w="1153778"/>
              </a:tblGrid>
              <a:tr h="904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в1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в2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в3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в4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в5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в6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в7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в8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в9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в10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16000" y="1511671"/>
            <a:ext cx="8013700" cy="150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4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Взаимопроверка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Ответы: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3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300" y="1410026"/>
            <a:ext cx="11036300" cy="3714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База данных создается средствами СУБД. Создание происходит в два этапа: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построение структуры таблицы и        установка связей.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ввод данных в таблицы.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1" y="990600"/>
            <a:ext cx="6477000" cy="5397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503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168400"/>
            <a:ext cx="7581900" cy="51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93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845" y="1193800"/>
            <a:ext cx="8177998" cy="53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1181100"/>
            <a:ext cx="7200900" cy="535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325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977901"/>
            <a:ext cx="7543799" cy="575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600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143000"/>
            <a:ext cx="5372100" cy="486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26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12" y="737869"/>
            <a:ext cx="4713288" cy="181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12" y="2690812"/>
            <a:ext cx="5056188" cy="3836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268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622300"/>
            <a:ext cx="44958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2400300"/>
            <a:ext cx="3468688" cy="4091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1374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9700" y="1158361"/>
            <a:ext cx="9855200" cy="528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Самостоятельная работа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Построить модель данных для данной предметной области, определив количество таблиц в БД. Установить связи и указать тип связи между таблицами. Определить для каждой таблицы поля и типы полей. Заполнить лист отчета.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БД «Больница»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таблицах должна содержаться следующая информация: название отделения, ФИО заведующего отделением, число больничных коек в отделении, телефон заведующего, ФИО врача, категория врача, ФИО больного, дата рождения больного, адрес больного, место работы, должность, диагноз при поступлении, номер палаты, первичный ли больной (впервые ли поступил в стационар с данным диагнозом), дата выписки, дата состояния, температура, общее состояние (тяжелое, удовлетворительное и т.п.), лечение (список лекарств и процедур).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24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8900" y="1524371"/>
            <a:ext cx="9855200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задание.</a:t>
            </a:r>
            <a:endParaRPr lang="ru-RU" sz="3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Параграф 33, вопросы и задания на с.183.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55214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22</TotalTime>
  <Words>199</Words>
  <Application>Microsoft Office PowerPoint</Application>
  <PresentationFormat>Широкоэкранный</PresentationFormat>
  <Paragraphs>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Georgia</vt:lpstr>
      <vt:lpstr>Times New Roman</vt:lpstr>
      <vt:lpstr>След самолета</vt:lpstr>
      <vt:lpstr>Создание базы данных</vt:lpstr>
      <vt:lpstr>тестирование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базы данных</dc:title>
  <dc:creator>Антон</dc:creator>
  <cp:lastModifiedBy>Антон</cp:lastModifiedBy>
  <cp:revision>5</cp:revision>
  <dcterms:created xsi:type="dcterms:W3CDTF">2016-09-12T23:36:24Z</dcterms:created>
  <dcterms:modified xsi:type="dcterms:W3CDTF">2016-09-13T05:13:55Z</dcterms:modified>
</cp:coreProperties>
</file>